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Empowering Developers to Build Secure, Decentralized AI with Elysium Innovations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Introduction</a:t>
            </a:r>
          </a:p>
          <a:p>
            <a:r>
              <a:t>2. The Problem</a:t>
            </a:r>
          </a:p>
          <a:p>
            <a:r>
              <a:t>3. Elysium's Solution</a:t>
            </a:r>
          </a:p>
          <a:p>
            <a:r>
              <a:t>4. Our Offerings</a:t>
            </a:r>
          </a:p>
          <a:p>
            <a:r>
              <a:t>5. Target Customer</a:t>
            </a:r>
          </a:p>
          <a:p>
            <a:r>
              <a:t>6. Capital Raise</a:t>
            </a:r>
          </a:p>
          <a:p>
            <a:r>
              <a:t>7. Summary</a:t>
            </a:r>
          </a:p>
        </p:txBody>
      </p:sp>
      <p:pic>
        <p:nvPicPr>
          <p:cNvPr id="5" name="Picture 4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Greetings, Michael Gruen!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Hello Michael Gruen! We are excited to present to you how Elysium Innovations is revolutionizing the AI industry.</a:t>
            </a:r>
          </a:p>
        </p:txBody>
      </p:sp>
      <p:pic>
        <p:nvPicPr>
          <p:cNvPr id="5" name="Picture 4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AI Agents are isolated and lack collaboration with each other and existing services.</a:t>
            </a:r>
          </a:p>
          <a:p>
            <a:r>
              <a:t>- Fragmentation hinders AI adoption due to unity, efficiency, compatibility, entry, and security issues.</a:t>
            </a:r>
          </a:p>
        </p:txBody>
      </p:sp>
      <p:pic>
        <p:nvPicPr>
          <p:cNvPr id="5" name="Picture 4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Elysium's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Seamless User Experience: Customize agent personalities and settings for a tailored AI experience.</a:t>
            </a:r>
          </a:p>
          <a:p>
            <a:r>
              <a:t>- Dynamic Ecosystem Integration: Integrate multiple AI agents for efficient task management.</a:t>
            </a:r>
          </a:p>
          <a:p>
            <a:r>
              <a:t>- Unified AI Network: Sync effortlessly with existing business systems for smooth transitions.</a:t>
            </a:r>
          </a:p>
          <a:p>
            <a:r>
              <a:t>- Secure and Trustworthy Platform: Blend of decentralized and conventional security protocols for robust data protection.</a:t>
            </a:r>
          </a:p>
        </p:txBody>
      </p:sp>
      <p:pic>
        <p:nvPicPr>
          <p:cNvPr id="5" name="Picture 4" descr="agents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Offerings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Elysium OS: Web and hologram platform for AI Butler or Chief of Staff.</a:t>
            </a:r>
          </a:p>
          <a:p>
            <a:r>
              <a:t>- Automation Station: Central hub for sourcing and deploying AI agents. Simplifies task assignment, collaboration, and business integration.</a:t>
            </a:r>
          </a:p>
        </p:txBody>
      </p:sp>
      <p:pic>
        <p:nvPicPr>
          <p:cNvPr id="5" name="Picture 4" descr="slid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Customer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Developers facing the problem of inaccessible and disconnected AI setups.</a:t>
            </a:r>
          </a:p>
          <a:p>
            <a:r>
              <a:t>- Elysium provides a single intuitive entry point for consumers to use their technology and a platform for transactions between agents and businesses.</a:t>
            </a:r>
          </a:p>
        </p:txBody>
      </p:sp>
      <p:pic>
        <p:nvPicPr>
          <p:cNvPr id="5" name="Picture 4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Capital Raise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- Elysium is raising $3,500,000 in seed funding.</a:t>
            </a:r>
          </a:p>
          <a:p>
            <a:r>
              <a:t>- Purpose of fundraising: significant hirings, growth via new marketing channels, and full platform development.</a:t>
            </a:r>
          </a:p>
        </p:txBody>
      </p:sp>
      <p:pic>
        <p:nvPicPr>
          <p:cNvPr id="5" name="Picture 4" descr="city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Elysium Innovations empowers developers to build secure, decentralized AI tailored to individual needs. With Elysium OS and Automation Station, we provide a unified platform for seamless AI integration and collaboration. Join us in revolutionizing the AI industry!</a:t>
            </a:r>
          </a:p>
        </p:txBody>
      </p:sp>
      <p:pic>
        <p:nvPicPr>
          <p:cNvPr id="5" name="Picture 4" descr="robot_butler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0</Words>
  <Application>Microsoft Office PowerPoint</Application>
  <PresentationFormat>Breitbild</PresentationFormat>
  <Paragraphs>0</Paragraphs>
  <Slides>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0</vt:i4>
      </vt:variant>
    </vt:vector>
  </HeadingPairs>
  <TitlesOfParts>
    <vt:vector size="3" baseType="lpstr">
      <vt:lpstr>Arial</vt:lpstr>
      <vt:lpstr>Gill Sans MT</vt:lpstr>
      <vt:lpstr>Paket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Käch, Timon</dc:creator>
  <cp:lastModifiedBy>Käch, Timon</cp:lastModifiedBy>
  <cp:revision>1</cp:revision>
  <dcterms:created xsi:type="dcterms:W3CDTF">2023-03-07T12:06:12Z</dcterms:created>
  <dcterms:modified xsi:type="dcterms:W3CDTF">2023-03-07T12:06:26Z</dcterms:modified>
</cp:coreProperties>
</file>

<file path=docProps/thumbnail.jpeg>
</file>